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1" r:id="rId3"/>
    <p:sldId id="292" r:id="rId4"/>
    <p:sldId id="293" r:id="rId5"/>
    <p:sldId id="286" r:id="rId6"/>
    <p:sldId id="290" r:id="rId7"/>
    <p:sldId id="281" r:id="rId8"/>
    <p:sldId id="276" r:id="rId9"/>
    <p:sldId id="284" r:id="rId10"/>
    <p:sldId id="258" r:id="rId11"/>
    <p:sldId id="294" r:id="rId12"/>
    <p:sldId id="295" r:id="rId13"/>
    <p:sldId id="296" r:id="rId14"/>
    <p:sldId id="297" r:id="rId15"/>
    <p:sldId id="298" r:id="rId16"/>
    <p:sldId id="282" r:id="rId17"/>
    <p:sldId id="28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1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4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09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5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13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7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4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0D3A-20E5-4EEC-96C1-45CCA5FFA821}" type="datetimeFigureOut">
              <a:rPr lang="ru-RU" smtClean="0"/>
              <a:pPr/>
              <a:t>25.11.2019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5007-CA26-4B97-84B2-CF1C4EBFE3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61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cii.ru/documents_4/2504d55c744bedac0de933a69650345b/img1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klassika-dusevnaa-liriceskaa-spokojnaaprosto-muzykabez-slov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0162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10162"/>
            <a:ext cx="8496944" cy="6345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8211" y="1700807"/>
            <a:ext cx="4591320" cy="1880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defTabSz="685800">
              <a:lnSpc>
                <a:spcPct val="90000"/>
              </a:lnSpc>
              <a:spcBef>
                <a:spcPts val="750"/>
              </a:spcBef>
            </a:pPr>
            <a:r>
              <a:rPr lang="ru-RU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Зачем  </a:t>
            </a:r>
            <a:endParaRPr lang="ru-RU" sz="60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lvl="0" algn="r" defTabSz="685800">
              <a:lnSpc>
                <a:spcPct val="90000"/>
              </a:lnSpc>
              <a:spcBef>
                <a:spcPts val="750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читать </a:t>
            </a:r>
            <a:r>
              <a:rPr lang="ru-RU" sz="6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книги?</a:t>
            </a:r>
          </a:p>
        </p:txBody>
      </p:sp>
      <p:pic>
        <p:nvPicPr>
          <p:cNvPr id="11" name="klassika-dusevnaa-liriceskaa-spokojnaaprosto-muzykabez-slo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36296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9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3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6104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25806" y="980728"/>
            <a:ext cx="676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               </a:t>
            </a:r>
            <a:endParaRPr lang="ru-RU" sz="28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 descr="Картинки по запросу картинки школ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44" y="5144916"/>
            <a:ext cx="4345530" cy="14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7" y="1052736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Попробуйте  прочитать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1916832"/>
            <a:ext cx="812348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7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2474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24744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Admin\Рабочий стол\ПО скорочтению\09_1_tekst_skoro4tenie_nataliigromaster.jpg"/>
          <p:cNvPicPr>
            <a:picLocks noChangeAspect="1" noChangeArrowheads="1"/>
          </p:cNvPicPr>
          <p:nvPr/>
        </p:nvPicPr>
        <p:blipFill>
          <a:blip r:embed="rId3" cstate="print"/>
          <a:srcRect l="5930" t="22277" r="5114" b="43231"/>
          <a:stretch>
            <a:fillRect/>
          </a:stretch>
        </p:blipFill>
        <p:spPr bwMode="auto">
          <a:xfrm>
            <a:off x="526228" y="1196752"/>
            <a:ext cx="8150228" cy="4629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2474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24744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484785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окьлоТ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етьватсдерп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отч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яадалбо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мокыван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яинетчорокс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ишаВ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игзом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оп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юиневонам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йонбешлов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икчолап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ястеачюлкв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юунлоп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ьтсонщом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ыВ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етишылс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солог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аротва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аволС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ястюавичевсыв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окря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олкупыв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еволог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ястеялвяоп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йикгел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коретев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то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яинанзосо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хывон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йетсонжомзов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ыВ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етеарибзар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ылаваз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гинк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икинбечУ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иицкуртсни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яицатнемукод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есв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отэ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ястеавызако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етсем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едг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ыв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етинарх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еыннатичорп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игинк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ыВ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ортсыб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етеатич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ыВ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егротсов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огот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отч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олед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еороток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кат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оглод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илавыдалкто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ьсолазако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микгел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мытсорп.еинетчорокС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атчем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или ?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ьтсоньлаер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052736"/>
            <a:ext cx="4668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«Чтение задом наперед»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000"/>
            <a:ext cx="8352928" cy="6111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2474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24744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844824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представьте, что обладая навыком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скорочтения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Ваши мозги по мановению волшебной палочки включаются на полную мощность! Вы слышите голос автора. Слова высвечиваются ярко и выпукло. В голове появляется легкий ветерок в от осознания новых возможностей. Вы разбираете завалы книг. Учебники, инструкции, документация – все это оказывается в месте, где вы храните прочитанные книги. Вы быстро читаете. Вы в восторге от того, что дело, которое, так долго откладывали, оказалось легким и простым.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Скорочтение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мечта или реальность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126876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задом наперед»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000"/>
            <a:ext cx="8352928" cy="6111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2474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24744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844824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126876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Антиципация 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500" y="2132856"/>
            <a:ext cx="7195175" cy="363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в лесу и всё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боял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.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Треснет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где-ни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сучок,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вспорх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...,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упадёт 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дере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ком снега -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зайчи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душа в пят... .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Боял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день,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боял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два, боялся</a:t>
            </a:r>
          </a:p>
          <a:p>
            <a:pPr algn="ctr">
              <a:lnSpc>
                <a:spcPct val="8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боял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год; а потом вырос он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боль... и вдруг надое... ему боя... .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я не бою...!- крик... он на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весь лес. - Вот не бою...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нисколь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всё  тут!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412776"/>
            <a:ext cx="1016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presentacii.ru/documents_4/2504d55c744bedac0de933a69650345b/img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2474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24745"/>
            <a:ext cx="597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Результат обучения: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13285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становится правильным, плавным;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переход  к целостному  восприятию слова, предложения, текста;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увеличивается скорость чтения;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улучшается память, внимание;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совершенствуется мышление, воображение;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развивается устойчивый навык чтения и приобретается уверенность в своих силах;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повышается  самооценка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412776"/>
            <a:ext cx="1016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Рабочий стол\ПО скорочтению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8136903" cy="4785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12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700808"/>
            <a:ext cx="63268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Читать – это стильно!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Читать – это модно!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Читайте повсюду!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Читайте свободно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164" y="324000"/>
            <a:ext cx="8556300" cy="6201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1586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124744"/>
            <a:ext cx="7344816" cy="515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Спросил у мудреца человек: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-Зачем ты читаешь книги, ведь ты уже и так мудр?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На что мудрец ответил встречным вопросом: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-А зачем ты ел сегодня, ты же </a:t>
            </a:r>
            <a:endParaRPr lang="ru-RU" sz="48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                 ел  вчера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4000"/>
            <a:ext cx="8568952" cy="6356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835597"/>
            <a:ext cx="7704856" cy="4580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 Чтобы 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поддерживать жизнь в теле, я ем </a:t>
            </a: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, чтобы 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не умереть.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Мудрец сказал: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-Да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. Вот и я, читая книги,  поддерживаю жизнь своего духа, питая его  мудростями.  Чтобы дух </a:t>
            </a: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мой 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не умер…</a:t>
            </a:r>
          </a:p>
        </p:txBody>
      </p:sp>
    </p:spTree>
    <p:extLst>
      <p:ext uri="{BB962C8B-B14F-4D97-AF65-F5344CB8AC3E}">
        <p14:creationId xmlns:p14="http://schemas.microsoft.com/office/powerpoint/2010/main" val="11120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6525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 rot="10800000" flipV="1">
            <a:off x="1259632" y="908720"/>
            <a:ext cx="6912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дети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читать?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6"/>
            <a:ext cx="8576253" cy="643218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331640" y="79751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/>
              <a:t>«Люди перестают мыслить, когда перестают читать»  </a:t>
            </a:r>
            <a:r>
              <a:rPr lang="ru-RU" sz="6000" dirty="0"/>
              <a:t> </a:t>
            </a:r>
            <a:r>
              <a:rPr lang="ru-RU" sz="6000" dirty="0" smtClean="0"/>
              <a:t>   </a:t>
            </a:r>
            <a:r>
              <a:rPr lang="ru-RU" sz="6000" i="1" dirty="0" smtClean="0"/>
              <a:t> </a:t>
            </a:r>
            <a:r>
              <a:rPr lang="ru-RU" sz="4800" i="1" dirty="0"/>
              <a:t>Д. Дидро</a:t>
            </a:r>
            <a:endParaRPr lang="ru-RU" sz="4800" dirty="0"/>
          </a:p>
        </p:txBody>
      </p:sp>
      <p:pic>
        <p:nvPicPr>
          <p:cNvPr id="10" name="Picture 2" descr="Картинки по запросу картинки школ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6127982" cy="18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Турочакская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 им. Я.И.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Баляева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приёмы развития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навыков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скорочтения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9049" y="216973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низкая техника чтения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2474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24744"/>
            <a:ext cx="363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2924944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шибки при чтении;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2232" y="3637476"/>
            <a:ext cx="639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растет объём информации;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6833" y="4473986"/>
            <a:ext cx="6578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епонимание прочитанного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412776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Скорочтение</a:t>
            </a:r>
            <a:r>
              <a:rPr lang="ru-RU" sz="4400" b="1" dirty="0" smtClean="0">
                <a:solidFill>
                  <a:srgbClr val="0000FF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это техника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быстрого чтения с высоким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уровнем    запоминания.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0.liveinternet.ru/images/attach/c/4/79/806/79806598_STATIONERY_NOTE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4000"/>
            <a:ext cx="8496944" cy="63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2118" y="1124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4928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412776"/>
            <a:ext cx="1016536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расширение объёма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знаний,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мений и навыков,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используя  игровые приёмы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скорочтения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572</Words>
  <Application>Microsoft Office PowerPoint</Application>
  <PresentationFormat>Экран (4:3)</PresentationFormat>
  <Paragraphs>107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Maxim Popov</cp:lastModifiedBy>
  <cp:revision>86</cp:revision>
  <dcterms:created xsi:type="dcterms:W3CDTF">2014-09-28T15:57:49Z</dcterms:created>
  <dcterms:modified xsi:type="dcterms:W3CDTF">2019-11-25T03:20:05Z</dcterms:modified>
</cp:coreProperties>
</file>